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17"/>
  </p:notesMasterIdLst>
  <p:sldIdLst>
    <p:sldId id="257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3" r:id="rId15"/>
    <p:sldId id="272" r:id="rId16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70191" autoAdjust="0"/>
  </p:normalViewPr>
  <p:slideViewPr>
    <p:cSldViewPr>
      <p:cViewPr varScale="1">
        <p:scale>
          <a:sx n="96" d="100"/>
          <a:sy n="96" d="100"/>
        </p:scale>
        <p:origin x="840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4/3/2016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10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3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0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433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074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83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976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4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300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2: The Cork Board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047750"/>
            <a:ext cx="2295246" cy="22702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657350"/>
            <a:ext cx="2295247" cy="227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10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57150"/>
            <a:ext cx="7086600" cy="609600"/>
          </a:xfrm>
        </p:spPr>
        <p:txBody>
          <a:bodyPr/>
          <a:lstStyle/>
          <a:p>
            <a:r>
              <a:rPr lang="en-US" dirty="0"/>
              <a:t>Friendly Client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0843" y="819150"/>
            <a:ext cx="674535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0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length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&lt;2)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"Please give SENDER and MESSAGE"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.postMessage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Message(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[0],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[1]));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			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17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438150"/>
            <a:ext cx="7162800" cy="4835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java.util.Date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String 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String 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 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Message(String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String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0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0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String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String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getPosted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76600" y="2985220"/>
            <a:ext cx="58674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dirty="0">
                <a:solidFill>
                  <a:srgbClr val="646464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@Override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String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"From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@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posted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: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018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6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3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CorkBoard</a:t>
            </a:r>
            <a:r>
              <a:rPr lang="en-US" dirty="0"/>
              <a:t> (Interface)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66800" y="840402"/>
            <a:ext cx="7162800" cy="399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java.util.List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postMessage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(Message </a:t>
            </a:r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List&lt;Message&gt;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getMessages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clearBoard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5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4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57150"/>
            <a:ext cx="7086600" cy="609600"/>
          </a:xfrm>
        </p:spPr>
        <p:txBody>
          <a:bodyPr/>
          <a:lstStyle/>
          <a:p>
            <a:r>
              <a:rPr lang="en-US" dirty="0" err="1"/>
              <a:t>CorkBoardImpl</a:t>
            </a:r>
            <a:r>
              <a:rPr lang="en-US" dirty="0"/>
              <a:t> (Implementation)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4800" y="590550"/>
            <a:ext cx="7162800" cy="4711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CorkBoardImpl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implements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List&lt;Message&gt; 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CorkBoardImpl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ArrayList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&lt;Message&gt;();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messages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.add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SYSTEM"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"Starting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dirty="0">
                <a:solidFill>
                  <a:srgbClr val="646464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@Override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postMessage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(Message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messages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.add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dirty="0">
                <a:solidFill>
                  <a:srgbClr val="646464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@Override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List&lt;Message&gt;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		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ArrayList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&lt;Message&gt;(</a:t>
            </a:r>
            <a:r>
              <a:rPr lang="en-US" sz="1000" dirty="0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		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dirty="0">
                <a:solidFill>
                  <a:srgbClr val="646464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@Override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clearBoard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{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messages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.clear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r>
              <a:rPr lang="en-US" sz="10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messages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.add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SYSTEM"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"Cleared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188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6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57150"/>
            <a:ext cx="7086600" cy="609600"/>
          </a:xfrm>
        </p:spPr>
        <p:txBody>
          <a:bodyPr/>
          <a:lstStyle/>
          <a:p>
            <a:r>
              <a:rPr lang="en-US" dirty="0"/>
              <a:t>RMI Server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599" y="361950"/>
            <a:ext cx="7899621" cy="4802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java.rmi.NotBoundException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java.rmi.RemoteException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java.rmi.registry.LocateRegistry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java.rmi.registry.Registry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java.util.List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Client 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main(String[] </a:t>
            </a:r>
            <a:r>
              <a:rPr lang="en-US" sz="11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throws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RemoteException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NotBoundException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Registry </a:t>
            </a:r>
            <a:r>
              <a:rPr lang="en-US" sz="11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registry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LocateRegistry.</a:t>
            </a:r>
            <a:r>
              <a:rPr lang="en-US" sz="11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getRegistry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"localhost"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   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1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registry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.lookup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1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Message </a:t>
            </a:r>
            <a:r>
              <a:rPr lang="en-US" sz="11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Message(</a:t>
            </a:r>
            <a:r>
              <a:rPr lang="en-US" sz="11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Chris"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1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"Testing</a:t>
            </a:r>
            <a:r>
              <a:rPr lang="en-US" sz="11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r>
              <a:rPr lang="en-US" sz="11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.postMessage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List&lt;Message&gt; </a:t>
            </a:r>
            <a:r>
              <a:rPr lang="en-US" sz="11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1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.getMessages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1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72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6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57150"/>
            <a:ext cx="7086600" cy="609600"/>
          </a:xfrm>
        </p:spPr>
        <p:txBody>
          <a:bodyPr/>
          <a:lstStyle/>
          <a:p>
            <a:r>
              <a:rPr lang="en-US" dirty="0"/>
              <a:t>Fixes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0289" y="1047750"/>
            <a:ext cx="7899621" cy="3178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interface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CorkBoard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extends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Remote {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postMessage(Message </a:t>
            </a:r>
            <a:r>
              <a:rPr lang="en-US" sz="140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throws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RemoteException;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List&lt;Message&gt; getMessages()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throws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RemoteException;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clearBoard()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throws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RemoteException;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implements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Serializable {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final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b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long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b="1" i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serialVersionUID</a:t>
            </a:r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1L;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975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7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57150"/>
            <a:ext cx="7086600" cy="609600"/>
          </a:xfrm>
        </p:spPr>
        <p:txBody>
          <a:bodyPr/>
          <a:lstStyle/>
          <a:p>
            <a:r>
              <a:rPr lang="en-US" dirty="0"/>
              <a:t>Client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0289" y="1047750"/>
            <a:ext cx="7899621" cy="3902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Client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main(String[]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RemoteException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NotBoundException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Registry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LocateRegistry.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getRegistry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"localhost"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registry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.lookup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Message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Chris"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"Testing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.postMessage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List&lt;Message&gt;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.getMessages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72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8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57150"/>
            <a:ext cx="7086600" cy="609600"/>
          </a:xfrm>
        </p:spPr>
        <p:txBody>
          <a:bodyPr/>
          <a:lstStyle/>
          <a:p>
            <a:r>
              <a:rPr lang="en-US" dirty="0"/>
              <a:t>Friendly Client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0289" y="1047750"/>
            <a:ext cx="7899621" cy="3902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Client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main(String[]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RemoteException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NotBoundException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Registry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LocateRegistry.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getRegistry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"localhost"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registry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.lookup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Message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Chris"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"Testing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.postMessage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List&lt;Message&gt;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.getMessages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9293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9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57150"/>
            <a:ext cx="7086600" cy="609600"/>
          </a:xfrm>
        </p:spPr>
        <p:txBody>
          <a:bodyPr/>
          <a:lstStyle/>
          <a:p>
            <a:r>
              <a:rPr lang="en-US" dirty="0"/>
              <a:t>Friendly Client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666750"/>
            <a:ext cx="789962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000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length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==0)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"Parameters:"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 ?                 Get messages"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 #                 Clear message board"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 ---- OR ----"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 SENDER MESSAGE    Post a message"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switch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[0])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case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"?"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List&lt;Message&gt;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.getMessages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(Message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 *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case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"#"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stub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.clearBoard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break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&lt;continued&gt;</a:t>
            </a:r>
          </a:p>
        </p:txBody>
      </p:sp>
    </p:spTree>
    <p:extLst>
      <p:ext uri="{BB962C8B-B14F-4D97-AF65-F5344CB8AC3E}">
        <p14:creationId xmlns:p14="http://schemas.microsoft.com/office/powerpoint/2010/main" val="391780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3555</TotalTime>
  <Words>157</Words>
  <Application>Microsoft Office PowerPoint</Application>
  <PresentationFormat>On-screen Show (16:9)</PresentationFormat>
  <Paragraphs>198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Consolas</vt:lpstr>
      <vt:lpstr>Palatino Linotype</vt:lpstr>
      <vt:lpstr>Times New Roman</vt:lpstr>
      <vt:lpstr>First Slide</vt:lpstr>
      <vt:lpstr>Additional Material</vt:lpstr>
      <vt:lpstr>Class</vt:lpstr>
      <vt:lpstr>Solution</vt:lpstr>
      <vt:lpstr>1_Exercise</vt:lpstr>
      <vt:lpstr>Quiz</vt:lpstr>
      <vt:lpstr>Solution 2: The Cork Board</vt:lpstr>
      <vt:lpstr>Message</vt:lpstr>
      <vt:lpstr>CorkBoard (Interface)</vt:lpstr>
      <vt:lpstr>CorkBoardImpl (Implementation)</vt:lpstr>
      <vt:lpstr>RMI Server</vt:lpstr>
      <vt:lpstr>Fixes</vt:lpstr>
      <vt:lpstr>Client</vt:lpstr>
      <vt:lpstr>Friendly Client</vt:lpstr>
      <vt:lpstr>Friendly Client</vt:lpstr>
      <vt:lpstr>Friendly Client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Topher</cp:lastModifiedBy>
  <cp:revision>128</cp:revision>
  <cp:lastPrinted>2015-07-06T21:44:19Z</cp:lastPrinted>
  <dcterms:created xsi:type="dcterms:W3CDTF">2015-07-04T21:12:26Z</dcterms:created>
  <dcterms:modified xsi:type="dcterms:W3CDTF">2016-04-03T15:43:18Z</dcterms:modified>
</cp:coreProperties>
</file>

<file path=docProps/thumbnail.jpeg>
</file>